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6" r:id="rId10"/>
    <p:sldId id="267" r:id="rId11"/>
    <p:sldId id="261" r:id="rId12"/>
    <p:sldId id="269" r:id="rId13"/>
    <p:sldId id="270" r:id="rId14"/>
    <p:sldId id="26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1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57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419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251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882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83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651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927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34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9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19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460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6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09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273B3CD-3308-4D71-860C-8BD37E619387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435A57F-759F-4D75-A033-EE8D93D3F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0714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Printing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581472"/>
            <a:ext cx="10572000" cy="434974"/>
          </a:xfrm>
        </p:spPr>
        <p:txBody>
          <a:bodyPr/>
          <a:lstStyle/>
          <a:p>
            <a:r>
              <a:rPr lang="en-US" dirty="0" smtClean="0"/>
              <a:t>By Sherman Ortiz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5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	CAD </a:t>
            </a:r>
            <a:r>
              <a:rPr lang="en-US" dirty="0"/>
              <a:t>(Computer Aided Design)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 </a:t>
            </a:r>
            <a:r>
              <a:rPr lang="en-US" dirty="0"/>
              <a:t>CAD: New </a:t>
            </a:r>
            <a:r>
              <a:rPr lang="en-US" dirty="0" smtClean="0"/>
              <a:t>Version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Cinema 4D</a:t>
            </a:r>
          </a:p>
          <a:p>
            <a:r>
              <a:rPr lang="en-US" dirty="0" smtClean="0"/>
              <a:t>Rhino</a:t>
            </a:r>
            <a:r>
              <a:rPr lang="en-US" dirty="0"/>
              <a:t>: design 2D and 3D  objects in a </a:t>
            </a:r>
            <a:r>
              <a:rPr lang="en-US" dirty="0" smtClean="0"/>
              <a:t>space</a:t>
            </a:r>
          </a:p>
          <a:p>
            <a:r>
              <a:rPr lang="en-US" dirty="0" err="1" smtClean="0"/>
              <a:t>LightWave</a:t>
            </a:r>
            <a:endParaRPr lang="en-US" dirty="0" smtClean="0"/>
          </a:p>
          <a:p>
            <a:r>
              <a:rPr lang="en-US" dirty="0"/>
              <a:t>Maya (Autodesk</a:t>
            </a:r>
            <a:r>
              <a:rPr lang="en-US" dirty="0" smtClean="0"/>
              <a:t> </a:t>
            </a:r>
            <a:r>
              <a:rPr lang="en-US" dirty="0"/>
              <a:t>3D (</a:t>
            </a:r>
            <a:r>
              <a:rPr lang="en-US" dirty="0" err="1"/>
              <a:t>NewTek</a:t>
            </a:r>
            <a:r>
              <a:rPr lang="en-US" dirty="0" smtClean="0"/>
              <a:t>)</a:t>
            </a:r>
          </a:p>
          <a:p>
            <a:r>
              <a:rPr lang="en-US" dirty="0"/>
              <a:t>3ds Max (Autodesk)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433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919395"/>
            <a:ext cx="7353300" cy="2102557"/>
          </a:xfrm>
        </p:spPr>
        <p:txBody>
          <a:bodyPr/>
          <a:lstStyle/>
          <a:p>
            <a:r>
              <a:rPr lang="en-US" dirty="0" smtClean="0"/>
              <a:t>Start by designing 2d object first and add detail afterwards</a:t>
            </a:r>
            <a:endParaRPr lang="en-US" dirty="0"/>
          </a:p>
        </p:txBody>
      </p:sp>
      <p:pic>
        <p:nvPicPr>
          <p:cNvPr id="1026" name="Picture 2" descr="http://www.cadtutor.net/tutorials/key-3d/overview/2D-3D-1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12" y="4121148"/>
            <a:ext cx="4024598" cy="2741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symbol.eu/media/catalog/product/cache/1/image/5e06319eda06f020e43594a9c230972d/l/a/landscape-cad-garden-4_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4114587"/>
            <a:ext cx="4121588" cy="274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harlesandhudson.com/photos/auto-cad-freesty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1148"/>
            <a:ext cx="4203700" cy="2741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82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100% fill vs 10 </a:t>
            </a:r>
            <a:r>
              <a:rPr lang="en-US" dirty="0" smtClean="0"/>
              <a:t>fill.</a:t>
            </a:r>
          </a:p>
          <a:p>
            <a:r>
              <a:rPr lang="en-US" dirty="0" smtClean="0"/>
              <a:t>Supports </a:t>
            </a:r>
            <a:r>
              <a:rPr lang="en-US" dirty="0"/>
              <a:t>and Rafts removable material that makes </a:t>
            </a:r>
            <a:r>
              <a:rPr lang="en-US" dirty="0" smtClean="0"/>
              <a:t>sure.</a:t>
            </a:r>
            <a:endParaRPr lang="en-US" dirty="0"/>
          </a:p>
          <a:p>
            <a:r>
              <a:rPr lang="en-US" dirty="0" smtClean="0"/>
              <a:t>Charging per a gram adds up quick</a:t>
            </a:r>
          </a:p>
          <a:p>
            <a:r>
              <a:rPr lang="en-US" dirty="0"/>
              <a:t>Think of the printer.</a:t>
            </a:r>
            <a:br>
              <a:rPr lang="en-US" dirty="0"/>
            </a:br>
            <a:r>
              <a:rPr lang="en-US" dirty="0" smtClean="0"/>
              <a:t>			- </a:t>
            </a:r>
            <a:r>
              <a:rPr lang="en-US" dirty="0"/>
              <a:t>Materials such as wood, </a:t>
            </a:r>
            <a:r>
              <a:rPr lang="en-US" dirty="0" smtClean="0"/>
              <a:t>leather…etc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will save you time   and money.</a:t>
            </a:r>
          </a:p>
        </p:txBody>
      </p:sp>
    </p:spTree>
    <p:extLst>
      <p:ext uri="{BB962C8B-B14F-4D97-AF65-F5344CB8AC3E}">
        <p14:creationId xmlns="" xmlns:p14="http://schemas.microsoft.com/office/powerpoint/2010/main" val="72718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Prices typically in the range of $250 – $2,500.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purchasing make shore you are aware of the filament it </a:t>
            </a:r>
            <a:r>
              <a:rPr lang="en-US" dirty="0" smtClean="0"/>
              <a:t>uses</a:t>
            </a:r>
            <a:br>
              <a:rPr lang="en-US" dirty="0" smtClean="0"/>
            </a:br>
            <a:r>
              <a:rPr lang="en-US" dirty="0" smtClean="0"/>
              <a:t>Price of the filament and if it accepts only that filament.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817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TinkerCad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online and think </a:t>
            </a:r>
            <a:r>
              <a:rPr lang="en-US" smtClean="0"/>
              <a:t>in </a:t>
            </a:r>
            <a:r>
              <a:rPr lang="en-US" smtClean="0"/>
              <a:t>Tinker </a:t>
            </a:r>
            <a:r>
              <a:rPr lang="en-US" dirty="0" smtClean="0"/>
              <a:t>CAD</a:t>
            </a:r>
            <a:br>
              <a:rPr lang="en-US" dirty="0" smtClean="0"/>
            </a:br>
            <a:r>
              <a:rPr lang="en-US" dirty="0" smtClean="0"/>
              <a:t>Sign In	</a:t>
            </a:r>
            <a:r>
              <a:rPr lang="en-US" dirty="0"/>
              <a:t> </a:t>
            </a:r>
            <a:r>
              <a:rPr lang="en-US" dirty="0" smtClean="0"/>
              <a:t> (Shapes / Inserting)</a:t>
            </a:r>
          </a:p>
          <a:p>
            <a:endParaRPr lang="en-US" dirty="0" smtClean="0"/>
          </a:p>
          <a:p>
            <a:r>
              <a:rPr lang="en-US" dirty="0" smtClean="0"/>
              <a:t>You will start a basic understanding of 3D design.</a:t>
            </a:r>
            <a:br>
              <a:rPr lang="en-US" dirty="0" smtClean="0"/>
            </a:br>
            <a:r>
              <a:rPr lang="en-US" dirty="0" smtClean="0"/>
              <a:t>(Open up illustrator is have a good understanding of adobe products)</a:t>
            </a:r>
            <a:endParaRPr lang="en-US" dirty="0"/>
          </a:p>
        </p:txBody>
      </p:sp>
      <p:pic>
        <p:nvPicPr>
          <p:cNvPr id="2050" name="Picture 2" descr="Welcome to Tinkercad, a free online 3D edito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02" y="5610600"/>
            <a:ext cx="1069598" cy="106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43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Questions to Ask Yourself: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38187"/>
            <a:ext cx="10554574" cy="363651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Is it a hands-on activity?</a:t>
            </a:r>
            <a:endParaRPr lang="en-US" sz="1600" dirty="0"/>
          </a:p>
          <a:p>
            <a:pPr lvl="0"/>
            <a:r>
              <a:rPr lang="en-US" dirty="0"/>
              <a:t>Is the end product:</a:t>
            </a:r>
            <a:endParaRPr lang="en-US" sz="1600" dirty="0"/>
          </a:p>
          <a:p>
            <a:pPr lvl="1"/>
            <a:r>
              <a:rPr lang="en-US" dirty="0"/>
              <a:t>Fun?</a:t>
            </a:r>
            <a:endParaRPr lang="en-US" sz="1400" dirty="0"/>
          </a:p>
          <a:p>
            <a:pPr lvl="1"/>
            <a:r>
              <a:rPr lang="en-US" dirty="0"/>
              <a:t>Attractive?</a:t>
            </a:r>
            <a:endParaRPr lang="en-US" sz="1400" dirty="0"/>
          </a:p>
          <a:p>
            <a:pPr lvl="1"/>
            <a:r>
              <a:rPr lang="en-US" dirty="0"/>
              <a:t>Useful?</a:t>
            </a:r>
            <a:endParaRPr lang="en-US" sz="1400" dirty="0"/>
          </a:p>
          <a:p>
            <a:pPr lvl="1"/>
            <a:r>
              <a:rPr lang="en-US" dirty="0"/>
              <a:t>Educational?</a:t>
            </a:r>
            <a:endParaRPr lang="en-US" sz="1400" dirty="0"/>
          </a:p>
          <a:p>
            <a:pPr lvl="0"/>
            <a:r>
              <a:rPr lang="en-US" dirty="0"/>
              <a:t>Does the toy allow kids to modify the design of their creation or come up with their own?</a:t>
            </a:r>
            <a:endParaRPr lang="en-US" sz="1600" dirty="0"/>
          </a:p>
          <a:p>
            <a:pPr lvl="0"/>
            <a:r>
              <a:rPr lang="en-US" dirty="0"/>
              <a:t>Can it be used in more than one way or expanded upon?</a:t>
            </a:r>
            <a:endParaRPr lang="en-US" sz="1600" dirty="0"/>
          </a:p>
          <a:p>
            <a:pPr lvl="0"/>
            <a:r>
              <a:rPr lang="en-US" dirty="0"/>
              <a:t>Does it introduce real-world skills or concepts that kids can build on as they grow?</a:t>
            </a:r>
            <a:endParaRPr lang="en-US" sz="1600" dirty="0"/>
          </a:p>
          <a:p>
            <a:pPr lvl="0"/>
            <a:r>
              <a:rPr lang="en-US" dirty="0"/>
              <a:t>Will it inspire kids to take on more challenges and seek out other opportunities for making?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14533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1984		Invented by Chuck Hull </a:t>
            </a:r>
            <a:br>
              <a:rPr lang="en-US" b="1" dirty="0"/>
            </a:br>
            <a:r>
              <a:rPr lang="en-US" b="1" dirty="0"/>
              <a:t>1988		Technology available to public</a:t>
            </a:r>
            <a:br>
              <a:rPr lang="en-US" b="1" dirty="0"/>
            </a:br>
            <a:r>
              <a:rPr lang="en-US" b="1" dirty="0"/>
              <a:t>2020		Bio printing expected to be perfected.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71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3D </a:t>
            </a:r>
            <a:r>
              <a:rPr lang="en-US" dirty="0"/>
              <a:t>P</a:t>
            </a:r>
            <a:r>
              <a:rPr lang="en-US" dirty="0" smtClean="0"/>
              <a:t>rinting?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layering of 2D </a:t>
            </a:r>
            <a:r>
              <a:rPr lang="en-US" dirty="0"/>
              <a:t>layers </a:t>
            </a:r>
            <a:r>
              <a:rPr lang="en-US" dirty="0" smtClean="0"/>
              <a:t>until they have been turned into a 3D object</a:t>
            </a:r>
          </a:p>
          <a:p>
            <a:endParaRPr lang="en-US" dirty="0" smtClean="0"/>
          </a:p>
          <a:p>
            <a:r>
              <a:rPr lang="en-US" u="sng" dirty="0" smtClean="0"/>
              <a:t>Additive Manufacture</a:t>
            </a:r>
            <a:r>
              <a:rPr lang="en-US" dirty="0" smtClean="0"/>
              <a:t> is </a:t>
            </a:r>
            <a:r>
              <a:rPr lang="en-US" dirty="0"/>
              <a:t>the technology of printing physical 3D objects from digital data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1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r>
              <a:rPr lang="en-US" dirty="0"/>
              <a:t>				</a:t>
            </a:r>
            <a:r>
              <a:rPr lang="en-US" dirty="0" smtClean="0"/>
              <a:t>	Glass</a:t>
            </a:r>
            <a:r>
              <a:rPr lang="en-US" dirty="0"/>
              <a:t>			</a:t>
            </a:r>
            <a:r>
              <a:rPr lang="en-US" dirty="0" smtClean="0"/>
              <a:t>		</a:t>
            </a:r>
            <a:r>
              <a:rPr lang="en-US" dirty="0"/>
              <a:t>	Metal</a:t>
            </a:r>
            <a:br>
              <a:rPr lang="en-US" dirty="0"/>
            </a:br>
            <a:r>
              <a:rPr lang="en-US" dirty="0"/>
              <a:t>Polymers				</a:t>
            </a:r>
            <a:r>
              <a:rPr lang="en-US" dirty="0" smtClean="0"/>
              <a:t>	Human </a:t>
            </a:r>
            <a:r>
              <a:rPr lang="en-US" dirty="0"/>
              <a:t>Tissue		</a:t>
            </a:r>
            <a:r>
              <a:rPr lang="en-US" dirty="0" smtClean="0"/>
              <a:t>	</a:t>
            </a:r>
            <a:r>
              <a:rPr lang="en-US" dirty="0"/>
              <a:t>	Wax</a:t>
            </a:r>
            <a:br>
              <a:rPr lang="en-US" dirty="0"/>
            </a:br>
            <a:r>
              <a:rPr lang="en-US" dirty="0"/>
              <a:t>Edible Food				Sand and glue mixes		etc...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83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</a:t>
            </a:r>
            <a:r>
              <a:rPr lang="en-US" dirty="0" smtClean="0"/>
              <a:t>Tissue(Bio Printing)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not need a donor for organs in the </a:t>
            </a:r>
            <a:r>
              <a:rPr lang="en-US" dirty="0" smtClean="0"/>
              <a:t>future.</a:t>
            </a:r>
          </a:p>
          <a:p>
            <a:r>
              <a:rPr lang="en-US" dirty="0" smtClean="0"/>
              <a:t>Will </a:t>
            </a:r>
            <a:r>
              <a:rPr lang="en-US" dirty="0"/>
              <a:t>provide on-demand Human </a:t>
            </a:r>
            <a:r>
              <a:rPr lang="en-US" dirty="0" smtClean="0"/>
              <a:t>Tissue</a:t>
            </a:r>
          </a:p>
          <a:p>
            <a:r>
              <a:rPr lang="en-US" dirty="0" smtClean="0"/>
              <a:t>Use </a:t>
            </a:r>
            <a:r>
              <a:rPr lang="en-US" dirty="0"/>
              <a:t>for drug testing for medicine on human tissue </a:t>
            </a:r>
            <a:r>
              <a:rPr lang="en-US" dirty="0" smtClean="0"/>
              <a:t>created.</a:t>
            </a:r>
          </a:p>
          <a:p>
            <a:r>
              <a:rPr lang="en-US" dirty="0" smtClean="0"/>
              <a:t>Materials </a:t>
            </a:r>
            <a:r>
              <a:rPr lang="en-US" dirty="0"/>
              <a:t>used to print organs, are the live tissue/cells from the person it is meant for.</a:t>
            </a:r>
            <a:br>
              <a:rPr lang="en-US" dirty="0"/>
            </a:br>
            <a:r>
              <a:rPr lang="en-US" dirty="0"/>
              <a:t>Combines like jell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Blood </a:t>
            </a:r>
            <a:r>
              <a:rPr lang="en-US" dirty="0"/>
              <a:t>vessels can currently be printed.</a:t>
            </a:r>
          </a:p>
        </p:txBody>
      </p:sp>
    </p:spTree>
    <p:extLst>
      <p:ext uri="{BB962C8B-B14F-4D97-AF65-F5344CB8AC3E}">
        <p14:creationId xmlns="" xmlns:p14="http://schemas.microsoft.com/office/powerpoint/2010/main" val="17684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https://lh5.googleusercontent.com/huuJpkvqsRo1ecq44YIxvD9hzBkMYAO9pHAYpYOOQfAn29S77CTdW5JPMtxw1dle8np9cyDtD29cjxL97bRdn4ykQo6uKoXfW52nLiaecjVThQ07bjGYTrsXvABUnGf6BOn3yFVJFq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900"/>
            <a:ext cx="3177854" cy="4107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3dprint.com/wp-content/uploads/2014/12/je-520x2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966"/>
            <a:ext cx="5792118" cy="2080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3ders.org/images/blood-vessel-3d-printer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19" y="5514057"/>
            <a:ext cx="3031737" cy="1374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</a:t>
            </a:r>
            <a:r>
              <a:rPr lang="en-US" dirty="0" smtClean="0"/>
              <a:t>Tissue(Bio Printing)</a:t>
            </a:r>
            <a:endParaRPr lang="en-US" dirty="0"/>
          </a:p>
        </p:txBody>
      </p:sp>
      <p:pic>
        <p:nvPicPr>
          <p:cNvPr id="5122" name="Picture 2" descr="Image result for Tissue 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1" y="1920875"/>
            <a:ext cx="3822700" cy="4967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issue prin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19" y="3583657"/>
            <a:ext cx="2577182" cy="193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gesim.de/upload/bilder/Scaffold_Printer/2013/Titel_links_2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19" y="1920876"/>
            <a:ext cx="2577181" cy="1662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media.gotraffic.net/images/iinIMzHjT6mw/v159/640x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94" y="5174944"/>
            <a:ext cx="2625725" cy="171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3ders.org/images/new-organ-3d-printing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89" y="3922403"/>
            <a:ext cx="2634829" cy="1252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64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</a:t>
            </a:r>
            <a:r>
              <a:rPr lang="en-US" dirty="0"/>
              <a:t>between edible objects and </a:t>
            </a:r>
            <a:r>
              <a:rPr lang="en-US" dirty="0" smtClean="0"/>
              <a:t>food</a:t>
            </a:r>
          </a:p>
          <a:p>
            <a:r>
              <a:rPr lang="en-US" dirty="0" smtClean="0"/>
              <a:t>Base making for Cooking.</a:t>
            </a:r>
            <a:endParaRPr lang="en-US" dirty="0"/>
          </a:p>
        </p:txBody>
      </p:sp>
      <p:pic>
        <p:nvPicPr>
          <p:cNvPr id="3074" name="Picture 2" descr="TNO 3D printed carr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1898650"/>
            <a:ext cx="2108200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dailymail.co.uk/i/pix/2015/03/02/263E9E7F00000578-2975350-The_snack_in_its_various_stages_3D_printed_nylon_prototype_left_-a-113_1425307594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66" y="5304543"/>
            <a:ext cx="1331460" cy="184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jpattitude.com/IHTM/3DPrintedCrack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304543"/>
            <a:ext cx="6282287" cy="1651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spectrum.ieee.org/ns/slideshows/06SS_PrintingFood1a/fullscreen/07.printin_trid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3497262"/>
            <a:ext cx="2108200" cy="1614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food printer fi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5109497"/>
            <a:ext cx="2108200" cy="1084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3d-expo.ru/sites/default/files/37/2014/10/edibel-growth-3d-printed-food-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26" y="5304543"/>
            <a:ext cx="2426493" cy="1617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9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g.optics.org/objects/indepth/2/11/1/dentalsc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94" y="1905000"/>
            <a:ext cx="6598006" cy="4952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uropac3d.com/wp-content/uploads/2012/08/RexconD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69" y="1905001"/>
            <a:ext cx="4164025" cy="4952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97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artec3d.com/upload/iblock/f32/5555105-R3L8T8D-600-photo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42" y="4673022"/>
            <a:ext cx="3343442" cy="2223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ugmentedrealitytrends.com/wp-content/uploads/2013/09/ipad-Structure-Sen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07" y="4673022"/>
            <a:ext cx="3913275" cy="2201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totalsimulation.co.uk/wp/wp-content/uploads/2013/11/artec-3dSc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86" y="4673022"/>
            <a:ext cx="3853297" cy="2201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730713"/>
          </a:xfrm>
        </p:spPr>
        <p:txBody>
          <a:bodyPr/>
          <a:lstStyle/>
          <a:p>
            <a:r>
              <a:rPr lang="en-US" dirty="0" smtClean="0"/>
              <a:t>Hoping </a:t>
            </a:r>
            <a:r>
              <a:rPr lang="en-US" dirty="0"/>
              <a:t>to be used to design wearable limbs that are more precise and make life easier.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files.prototec.webnode.com.br/200000130-6faee702b7/Scan%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91" y="4673022"/>
            <a:ext cx="3082636" cy="2201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2002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73</TotalTime>
  <Words>300</Words>
  <Application>Microsoft Office PowerPoint</Application>
  <PresentationFormat>Custom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Quotable</vt:lpstr>
      <vt:lpstr>3D Printing</vt:lpstr>
      <vt:lpstr>History</vt:lpstr>
      <vt:lpstr>What Is 3D Printing?</vt:lpstr>
      <vt:lpstr>Materials</vt:lpstr>
      <vt:lpstr>Human Tissue(Bio Printing)</vt:lpstr>
      <vt:lpstr>Human Tissue(Bio Printing)</vt:lpstr>
      <vt:lpstr>Food Printer</vt:lpstr>
      <vt:lpstr>Dental Printing</vt:lpstr>
      <vt:lpstr>Scanners </vt:lpstr>
      <vt:lpstr>Programs CAD (Computer Aided Design)</vt:lpstr>
      <vt:lpstr>Auto Cad</vt:lpstr>
      <vt:lpstr>Information You Should Know</vt:lpstr>
      <vt:lpstr>Buying One</vt:lpstr>
      <vt:lpstr>TinkerCad</vt:lpstr>
      <vt:lpstr>Questions to Ask Yourself: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Printing</dc:title>
  <dc:creator>ITS Helpdesk</dc:creator>
  <cp:lastModifiedBy>Will</cp:lastModifiedBy>
  <cp:revision>11</cp:revision>
  <dcterms:created xsi:type="dcterms:W3CDTF">2015-04-23T13:06:17Z</dcterms:created>
  <dcterms:modified xsi:type="dcterms:W3CDTF">2015-07-05T23:11:44Z</dcterms:modified>
</cp:coreProperties>
</file>