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Camp Rules</a:t>
            </a:r>
            <a:endParaRPr lang="en-US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Quiet while adults are talking</a:t>
            </a:r>
          </a:p>
          <a:p>
            <a:endParaRPr lang="en-US" sz="3200" dirty="0" smtClean="0"/>
          </a:p>
          <a:p>
            <a:r>
              <a:rPr lang="en-US" sz="3200" dirty="0" smtClean="0"/>
              <a:t>Good listening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Show respect to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Camp Rules</a:t>
            </a:r>
            <a:endParaRPr lang="en-US" sz="66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Respect school property</a:t>
            </a:r>
          </a:p>
          <a:p>
            <a:endParaRPr lang="en-US" sz="3200" dirty="0"/>
          </a:p>
          <a:p>
            <a:r>
              <a:rPr lang="en-US" sz="3200" dirty="0" smtClean="0"/>
              <a:t>Clean up after yourself</a:t>
            </a:r>
          </a:p>
          <a:p>
            <a:endParaRPr lang="en-US" sz="3200" dirty="0" smtClean="0"/>
          </a:p>
          <a:p>
            <a:r>
              <a:rPr lang="en-US" sz="3200" dirty="0" smtClean="0"/>
              <a:t>Use walking feet and quiet voices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Lunch Rules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69" y="2393040"/>
            <a:ext cx="11231592" cy="3794185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turns at food stations and wait in line.</a:t>
            </a:r>
          </a:p>
          <a:p>
            <a:endParaRPr lang="en-US" sz="1200" dirty="0" smtClean="0"/>
          </a:p>
          <a:p>
            <a:r>
              <a:rPr lang="en-US" sz="2800" dirty="0" smtClean="0"/>
              <a:t>Only take an amount of food you know you will eat. (You </a:t>
            </a:r>
            <a:r>
              <a:rPr lang="en-US" sz="2800" dirty="0" smtClean="0"/>
              <a:t>may </a:t>
            </a:r>
            <a:r>
              <a:rPr lang="en-US" sz="2800" dirty="0" smtClean="0"/>
              <a:t>go back for seconds if needed.)</a:t>
            </a:r>
          </a:p>
          <a:p>
            <a:endParaRPr lang="en-US" sz="1200" dirty="0" smtClean="0"/>
          </a:p>
          <a:p>
            <a:r>
              <a:rPr lang="en-US" sz="2800" dirty="0" smtClean="0"/>
              <a:t>Eat real food first, then you may get dessert. </a:t>
            </a:r>
            <a:r>
              <a:rPr lang="en-US" sz="2800" dirty="0" smtClean="0"/>
              <a:t>One trip to the ice cream station per person.  </a:t>
            </a:r>
          </a:p>
          <a:p>
            <a:endParaRPr lang="en-US" sz="1200" dirty="0"/>
          </a:p>
          <a:p>
            <a:r>
              <a:rPr lang="en-US" sz="2800" dirty="0" smtClean="0"/>
              <a:t>Clean up after yourself…garbage, tray, etc.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6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134</TotalTime>
  <Words>92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Camp Rules</vt:lpstr>
      <vt:lpstr>Camp Rules</vt:lpstr>
      <vt:lpstr>Lunch Rules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Club Imagination.</dc:title>
  <dc:creator>Kate Elder</dc:creator>
  <cp:lastModifiedBy>Microsoft account</cp:lastModifiedBy>
  <cp:revision>19</cp:revision>
  <dcterms:created xsi:type="dcterms:W3CDTF">2015-07-04T20:00:55Z</dcterms:created>
  <dcterms:modified xsi:type="dcterms:W3CDTF">2015-07-07T01:31:59Z</dcterms:modified>
</cp:coreProperties>
</file>