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2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4" r:id="rId8"/>
    <p:sldId id="261" r:id="rId9"/>
    <p:sldId id="262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4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7A9B-3C91-425D-B33D-1C2B2278E22B}" type="datetimeFigureOut">
              <a:rPr lang="en-US" smtClean="0"/>
              <a:pPr/>
              <a:t>7/5/2015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6A7DA-1864-41BE-A796-22B4152FB3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937572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7A9B-3C91-425D-B33D-1C2B2278E22B}" type="datetimeFigureOut">
              <a:rPr lang="en-US" smtClean="0"/>
              <a:pPr/>
              <a:t>7/5/2015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6A7DA-1864-41BE-A796-22B4152FB3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3178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7A9B-3C91-425D-B33D-1C2B2278E22B}" type="datetimeFigureOut">
              <a:rPr lang="en-US" smtClean="0"/>
              <a:pPr/>
              <a:t>7/5/2015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6A7DA-1864-41BE-A796-22B4152FB3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3018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7A9B-3C91-425D-B33D-1C2B2278E22B}" type="datetimeFigureOut">
              <a:rPr lang="en-US" smtClean="0"/>
              <a:pPr/>
              <a:t>7/5/2015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6A7DA-1864-41BE-A796-22B4152FB3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67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7A9B-3C91-425D-B33D-1C2B2278E22B}" type="datetimeFigureOut">
              <a:rPr lang="en-US" smtClean="0"/>
              <a:pPr/>
              <a:t>7/5/2015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6A7DA-1864-41BE-A796-22B4152FB3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5281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7A9B-3C91-425D-B33D-1C2B2278E22B}" type="datetimeFigureOut">
              <a:rPr lang="en-US" smtClean="0"/>
              <a:pPr/>
              <a:t>7/5/2015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6A7DA-1864-41BE-A796-22B4152FB3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031458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7A9B-3C91-425D-B33D-1C2B2278E22B}" type="datetimeFigureOut">
              <a:rPr lang="en-US" smtClean="0"/>
              <a:pPr/>
              <a:t>7/5/2015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6A7DA-1864-41BE-A796-22B4152FB3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067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7A9B-3C91-425D-B33D-1C2B2278E22B}" type="datetimeFigureOut">
              <a:rPr lang="en-US" smtClean="0"/>
              <a:pPr/>
              <a:t>7/5/2015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6A7DA-1864-41BE-A796-22B4152FB3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867979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7A9B-3C91-425D-B33D-1C2B2278E22B}" type="datetimeFigureOut">
              <a:rPr lang="en-US" smtClean="0"/>
              <a:pPr/>
              <a:t>7/5/2015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6A7DA-1864-41BE-A796-22B4152FB3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2210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7A9B-3C91-425D-B33D-1C2B2278E22B}" type="datetimeFigureOut">
              <a:rPr lang="en-US" smtClean="0"/>
              <a:pPr/>
              <a:t>7/5/2015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6A7DA-1864-41BE-A796-22B4152FB3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1725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7A9B-3C91-425D-B33D-1C2B2278E22B}" type="datetimeFigureOut">
              <a:rPr lang="en-US" smtClean="0"/>
              <a:pPr/>
              <a:t>7/5/2015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6A7DA-1864-41BE-A796-22B4152FB3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4792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7A9B-3C91-425D-B33D-1C2B2278E22B}" type="datetimeFigureOut">
              <a:rPr lang="en-US" smtClean="0"/>
              <a:pPr/>
              <a:t>7/5/2015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6A7DA-1864-41BE-A796-22B4152FB3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1409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7A9B-3C91-425D-B33D-1C2B2278E22B}" type="datetimeFigureOut">
              <a:rPr lang="en-US" smtClean="0"/>
              <a:pPr/>
              <a:t>7/5/2015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6A7DA-1864-41BE-A796-22B4152FB3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5722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68F77A9B-3C91-425D-B33D-1C2B2278E22B}" type="datetimeFigureOut">
              <a:rPr lang="en-US" smtClean="0"/>
              <a:pPr/>
              <a:t>7/5/2015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486A7DA-1864-41BE-A796-22B4152FB3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6769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8F77A9B-3C91-425D-B33D-1C2B2278E22B}" type="datetimeFigureOut">
              <a:rPr lang="en-US" smtClean="0"/>
              <a:pPr/>
              <a:t>7/5/2015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486A7DA-1864-41BE-A796-22B4152FB3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21948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  <p:sldLayoutId id="2147483905" r:id="rId13"/>
    <p:sldLayoutId id="2147483906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Tinker </a:t>
            </a:r>
            <a:r>
              <a:rPr lang="en-US" dirty="0" smtClean="0"/>
              <a:t>CAD Lesson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STEM LAB</a:t>
            </a:r>
            <a:br>
              <a:rPr lang="en-US" dirty="0" smtClean="0"/>
            </a:br>
            <a:r>
              <a:rPr lang="en-US" dirty="0" smtClean="0"/>
              <a:t>Sherman Ortiz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001" y="466610"/>
            <a:ext cx="3091946" cy="28074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42616" y="5105853"/>
            <a:ext cx="2609530" cy="17731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0636" y="4951977"/>
            <a:ext cx="2184938" cy="20808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83105" y="757919"/>
            <a:ext cx="3600973" cy="394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144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IPad Pre-scan	123D Catch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Turn ordinary photos into extraordinary 3D models.</a:t>
            </a:r>
          </a:p>
          <a:p>
            <a:r>
              <a:rPr lang="en-US" dirty="0"/>
              <a:t>Capture places, people and things in 3D using your Windows Phone or Mobile device, iPhone, iPad, Android device, or </a:t>
            </a:r>
            <a:r>
              <a:rPr lang="en-US" i="1" dirty="0"/>
              <a:t>any</a:t>
            </a:r>
            <a:r>
              <a:rPr lang="en-US" dirty="0"/>
              <a:t> camera. Share your catches, or 3D print a real object!</a:t>
            </a:r>
          </a:p>
        </p:txBody>
      </p:sp>
    </p:spTree>
    <p:extLst>
      <p:ext uri="{BB962C8B-B14F-4D97-AF65-F5344CB8AC3E}">
        <p14:creationId xmlns:p14="http://schemas.microsoft.com/office/powerpoint/2010/main" xmlns="" val="3155056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Coming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STEM LAB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29435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This is your work area.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u="sng" dirty="0" smtClean="0"/>
              <a:t>Right click: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To look around object.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u="sng" dirty="0" smtClean="0"/>
              <a:t>Left click: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- drag objects inside workspace</a:t>
            </a:r>
            <a:br>
              <a:rPr lang="en-US" sz="2800" dirty="0" smtClean="0"/>
            </a:br>
            <a:r>
              <a:rPr lang="en-US" sz="2800" dirty="0" smtClean="0"/>
              <a:t>- resize/move object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2544" y="1899745"/>
            <a:ext cx="6650181" cy="294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261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Shapes are the basic building blocks of </a:t>
            </a:r>
            <a:r>
              <a:rPr lang="en-US" dirty="0" err="1"/>
              <a:t>Tinkercad</a:t>
            </a:r>
            <a:r>
              <a:rPr lang="en-US" dirty="0"/>
              <a:t>. Any shape can add or remove material, and you can also import or create your own shapes.</a:t>
            </a:r>
          </a:p>
        </p:txBody>
      </p:sp>
    </p:spTree>
    <p:extLst>
      <p:ext uri="{BB962C8B-B14F-4D97-AF65-F5344CB8AC3E}">
        <p14:creationId xmlns:p14="http://schemas.microsoft.com/office/powerpoint/2010/main" xmlns="" val="1141205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 and Paste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“Ctrl” + “C” – Copy </a:t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/>
              <a:t>“Ctrl” + </a:t>
            </a:r>
            <a:r>
              <a:rPr lang="en-US" sz="2800" dirty="0" smtClean="0"/>
              <a:t>“V” </a:t>
            </a:r>
            <a:r>
              <a:rPr lang="en-US" sz="2800" dirty="0"/>
              <a:t>– </a:t>
            </a:r>
            <a:r>
              <a:rPr lang="en-US" sz="2800" dirty="0" smtClean="0"/>
              <a:t>Paste 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/>
              <a:t>“Ctrl” + </a:t>
            </a:r>
            <a:r>
              <a:rPr lang="en-US" sz="2800" dirty="0" smtClean="0"/>
              <a:t>“Shift” + “V</a:t>
            </a:r>
            <a:r>
              <a:rPr lang="en-US" sz="2800" dirty="0"/>
              <a:t>” – Paste </a:t>
            </a:r>
            <a:r>
              <a:rPr lang="en-US" sz="2800" dirty="0" smtClean="0"/>
              <a:t>in line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8298" y="1895692"/>
            <a:ext cx="7473702" cy="183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127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Click on the arrows to rotate different fields of the work space</a:t>
            </a:r>
          </a:p>
          <a:p>
            <a:r>
              <a:rPr lang="en-US" sz="2800" dirty="0" smtClean="0"/>
              <a:t>“Click” </a:t>
            </a:r>
            <a:r>
              <a:rPr lang="en-US" sz="2800" dirty="0"/>
              <a:t>+ </a:t>
            </a:r>
            <a:r>
              <a:rPr lang="en-US" sz="2800" dirty="0" smtClean="0"/>
              <a:t>“Shift” – Move In 45 / 90 degree angles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20300" y="4806285"/>
            <a:ext cx="2171700" cy="2105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2615" y="4803904"/>
            <a:ext cx="3758985" cy="2115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803904"/>
            <a:ext cx="2682901" cy="205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933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6426" y="4184274"/>
            <a:ext cx="5949773" cy="33490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on Group on top To join your objects together</a:t>
            </a:r>
          </a:p>
          <a:p>
            <a:r>
              <a:rPr lang="en-US" dirty="0" smtClean="0"/>
              <a:t>Ungroup will ungroup the last group link to them.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6426" y="1923162"/>
            <a:ext cx="4915574" cy="291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957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grouping together a set of shapes you can create new models to work with. Build intricate shapes and create extremely detailed models.</a:t>
            </a:r>
          </a:p>
        </p:txBody>
      </p:sp>
    </p:spTree>
    <p:extLst>
      <p:ext uri="{BB962C8B-B14F-4D97-AF65-F5344CB8AC3E}">
        <p14:creationId xmlns:p14="http://schemas.microsoft.com/office/powerpoint/2010/main" xmlns="" val="4169475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08417" y="5260848"/>
            <a:ext cx="2657758" cy="1856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18156" y="5078709"/>
            <a:ext cx="2944678" cy="17792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Undo and adjust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Undo: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If error occurs press undo on top or</a:t>
            </a:r>
            <a:br>
              <a:rPr lang="en-US" dirty="0" smtClean="0"/>
            </a:br>
            <a:r>
              <a:rPr lang="en-US" dirty="0" smtClean="0"/>
              <a:t>(“Ctrl”+ “Z”)</a:t>
            </a:r>
          </a:p>
          <a:p>
            <a:r>
              <a:rPr lang="en-US" u="sng" dirty="0" smtClean="0"/>
              <a:t>Adjust:</a:t>
            </a:r>
            <a:br>
              <a:rPr lang="en-US" u="sng" dirty="0" smtClean="0"/>
            </a:br>
            <a:r>
              <a:rPr lang="en-US" dirty="0" smtClean="0"/>
              <a:t>Select All your object you wish to adjust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-click the way you wish to </a:t>
            </a:r>
            <a:r>
              <a:rPr lang="en-US" smtClean="0"/>
              <a:t>adjust them.</a:t>
            </a:r>
            <a:endParaRPr lang="en-US" dirty="0"/>
          </a:p>
        </p:txBody>
      </p:sp>
      <p:pic>
        <p:nvPicPr>
          <p:cNvPr id="2050" name="Picture 2" descr="http://i2.wp.com/cdn.makezine.com/uploads/2014/12/arm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8156" y="1902417"/>
            <a:ext cx="4473844" cy="335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095724"/>
            <a:ext cx="2836190" cy="177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541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 2D and 3D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vector shapes, then import and extrude them into 3D models. Additionally, you can import external 3D files which become editable </a:t>
            </a:r>
            <a:r>
              <a:rPr lang="en-US" dirty="0" err="1"/>
              <a:t>Tinkercad</a:t>
            </a:r>
            <a:r>
              <a:rPr lang="en-US" dirty="0"/>
              <a:t> shapes</a:t>
            </a:r>
          </a:p>
        </p:txBody>
      </p:sp>
    </p:spTree>
    <p:extLst>
      <p:ext uri="{BB962C8B-B14F-4D97-AF65-F5344CB8AC3E}">
        <p14:creationId xmlns:p14="http://schemas.microsoft.com/office/powerpoint/2010/main" xmlns="" val="14793461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Quo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Quotable" id="{39EC5628-30ED-4578-ACD8-9820EDB8E15A}" vid="{ACECE1E4-636E-48DB-87ED-4A76DC93378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266</TotalTime>
  <Words>204</Words>
  <Application>Microsoft Office PowerPoint</Application>
  <PresentationFormat>Custom</PresentationFormat>
  <Paragraphs>30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Quotable</vt:lpstr>
      <vt:lpstr>Tinker CAD Lesson</vt:lpstr>
      <vt:lpstr>WORK SPACE</vt:lpstr>
      <vt:lpstr>Shapes</vt:lpstr>
      <vt:lpstr>Copy and Paste</vt:lpstr>
      <vt:lpstr>Rotation</vt:lpstr>
      <vt:lpstr>Grouping</vt:lpstr>
      <vt:lpstr>Grouping</vt:lpstr>
      <vt:lpstr>Undo and adjust</vt:lpstr>
      <vt:lpstr>Import 2D and 3D </vt:lpstr>
      <vt:lpstr>IPad Pre-scan 123D Catch</vt:lpstr>
      <vt:lpstr>Thank You For Coming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Thinker CAD Lesson</dc:title>
  <dc:creator>Helpdesk, ITS Dept</dc:creator>
  <cp:lastModifiedBy>Will</cp:lastModifiedBy>
  <cp:revision>20</cp:revision>
  <dcterms:created xsi:type="dcterms:W3CDTF">2015-07-01T12:37:41Z</dcterms:created>
  <dcterms:modified xsi:type="dcterms:W3CDTF">2015-07-05T23:18:55Z</dcterms:modified>
</cp:coreProperties>
</file>