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FAF-A587-4A81-A76E-85C5CC85F91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1446-6B07-4C8A-A947-E1CCCAE332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FAF-A587-4A81-A76E-85C5CC85F91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1446-6B07-4C8A-A947-E1CCCAE332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FAF-A587-4A81-A76E-85C5CC85F91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1446-6B07-4C8A-A947-E1CCCAE332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FAF-A587-4A81-A76E-85C5CC85F91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1446-6B07-4C8A-A947-E1CCCAE332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FAF-A587-4A81-A76E-85C5CC85F91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1446-6B07-4C8A-A947-E1CCCAE332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FAF-A587-4A81-A76E-85C5CC85F91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1446-6B07-4C8A-A947-E1CCCAE332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FAF-A587-4A81-A76E-85C5CC85F91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1446-6B07-4C8A-A947-E1CCCAE332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FAF-A587-4A81-A76E-85C5CC85F91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1446-6B07-4C8A-A947-E1CCCAE332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FAF-A587-4A81-A76E-85C5CC85F91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1446-6B07-4C8A-A947-E1CCCAE332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FAF-A587-4A81-A76E-85C5CC85F91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1446-6B07-4C8A-A947-E1CCCAE332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5FAF-A587-4A81-A76E-85C5CC85F91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1446-6B07-4C8A-A947-E1CCCAE332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B5FAF-A587-4A81-A76E-85C5CC85F91D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C1446-6B07-4C8A-A947-E1CCCAE332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7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Marie 004.JPG"/>
          <p:cNvPicPr>
            <a:picLocks noChangeAspect="1"/>
          </p:cNvPicPr>
          <p:nvPr/>
        </p:nvPicPr>
        <p:blipFill rotWithShape="1">
          <a:blip r:embed="rId2" cstate="print"/>
          <a:srcRect l="12501" t="3750" r="7497" b="-3750"/>
          <a:stretch/>
        </p:blipFill>
        <p:spPr>
          <a:xfrm>
            <a:off x="6013313" y="0"/>
            <a:ext cx="3153877" cy="2628231"/>
          </a:xfrm>
          <a:prstGeom prst="rect">
            <a:avLst/>
          </a:prstGeom>
        </p:spPr>
      </p:pic>
      <p:pic>
        <p:nvPicPr>
          <p:cNvPr id="8" name="Picture 7" descr="Marie 005.JPG"/>
          <p:cNvPicPr>
            <a:picLocks noChangeAspect="1"/>
          </p:cNvPicPr>
          <p:nvPr/>
        </p:nvPicPr>
        <p:blipFill rotWithShape="1">
          <a:blip r:embed="rId3" cstate="print"/>
          <a:srcRect l="30105"/>
          <a:stretch/>
        </p:blipFill>
        <p:spPr>
          <a:xfrm>
            <a:off x="-23191" y="-13549"/>
            <a:ext cx="2810355" cy="2680549"/>
          </a:xfrm>
          <a:prstGeom prst="rect">
            <a:avLst/>
          </a:prstGeom>
        </p:spPr>
      </p:pic>
      <p:pic>
        <p:nvPicPr>
          <p:cNvPr id="9" name="Picture 8" descr="Club Imagination Slideshow (148).JPG"/>
          <p:cNvPicPr>
            <a:picLocks noChangeAspect="1"/>
          </p:cNvPicPr>
          <p:nvPr/>
        </p:nvPicPr>
        <p:blipFill rotWithShape="1">
          <a:blip r:embed="rId4" cstate="print"/>
          <a:srcRect l="7500" t="6686" r="8335" b="-1686"/>
          <a:stretch/>
        </p:blipFill>
        <p:spPr>
          <a:xfrm>
            <a:off x="2541105" y="2503753"/>
            <a:ext cx="5993295" cy="4509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74682" y="704671"/>
            <a:ext cx="3651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Thank You</a:t>
            </a:r>
          </a:p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Mrs. Gerhardt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26913" y="4060290"/>
            <a:ext cx="3651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Thank You</a:t>
            </a:r>
          </a:p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SUNY</a:t>
            </a:r>
          </a:p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Cobleskill</a:t>
            </a:r>
          </a:p>
        </p:txBody>
      </p:sp>
    </p:spTree>
    <p:extLst>
      <p:ext uri="{BB962C8B-B14F-4D97-AF65-F5344CB8AC3E}">
        <p14:creationId xmlns:p14="http://schemas.microsoft.com/office/powerpoint/2010/main" val="84258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Rounded MT Bold</vt:lpstr>
      <vt:lpstr>Calibri</vt:lpstr>
      <vt:lpstr>Office Theme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</dc:creator>
  <cp:lastModifiedBy>Beekman, William D</cp:lastModifiedBy>
  <cp:revision>3</cp:revision>
  <dcterms:created xsi:type="dcterms:W3CDTF">2015-07-10T12:19:32Z</dcterms:created>
  <dcterms:modified xsi:type="dcterms:W3CDTF">2015-07-10T12:32:24Z</dcterms:modified>
</cp:coreProperties>
</file>