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sldIdLst>
    <p:sldId id="256" r:id="rId2"/>
    <p:sldId id="258" r:id="rId3"/>
    <p:sldId id="269" r:id="rId4"/>
    <p:sldId id="270" r:id="rId5"/>
    <p:sldId id="263" r:id="rId6"/>
    <p:sldId id="257" r:id="rId7"/>
    <p:sldId id="266" r:id="rId8"/>
    <p:sldId id="268" r:id="rId9"/>
    <p:sldId id="271" r:id="rId10"/>
    <p:sldId id="27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8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0B27-DE4C-4B9E-BB11-B9027034A00F}" type="datetimeFigureOut">
              <a:rPr lang="en-US" smtClean="0"/>
              <a:pPr/>
              <a:t>7/11/2016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smtClean="0"/>
              <a:pPr/>
              <a:t>7/11/2016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smtClean="0"/>
              <a:pPr/>
              <a:t>7/11/2016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pPr/>
              <a:t>7/11/2016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smtClean="0"/>
              <a:pPr/>
              <a:t>7/11/2016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smtClean="0"/>
              <a:pPr/>
              <a:t>7/11/2016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smtClean="0"/>
              <a:pPr/>
              <a:t>7/11/2016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smtClean="0"/>
              <a:pPr/>
              <a:t>7/11/2016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smtClean="0"/>
              <a:pPr/>
              <a:t>7/11/2016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smtClean="0"/>
              <a:pPr/>
              <a:t>7/11/2016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smtClean="0"/>
              <a:pPr/>
              <a:t>7/11/2016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smtClean="0"/>
              <a:pPr/>
              <a:t>7/11/2016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E0D914D-B099-4142-A885-11F276715148}" type="datetimeFigureOut">
              <a:rPr lang="en-US" smtClean="0"/>
              <a:pPr/>
              <a:t>7/11/2016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VEnGhVVYH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516655">
            <a:off x="1089486" y="3539749"/>
            <a:ext cx="7531497" cy="1204306"/>
          </a:xfrm>
        </p:spPr>
        <p:txBody>
          <a:bodyPr/>
          <a:lstStyle/>
          <a:p>
            <a:pPr algn="ctr"/>
            <a:r>
              <a:rPr lang="en-US" sz="7200" dirty="0" smtClean="0"/>
              <a:t>Welcome to Club Imagination.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8541" y="5950109"/>
            <a:ext cx="8681508" cy="329259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SUNY Cobleskill, July 11-15, 2016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330856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TO THE LAB !!!!!</a:t>
            </a:r>
            <a:endParaRPr lang="en-US" dirty="0"/>
          </a:p>
        </p:txBody>
      </p:sp>
      <p:pic>
        <p:nvPicPr>
          <p:cNvPr id="2050" name="Picture 2" descr="http://fc00.deviantart.net/fs71/f/2013/030/d/c/mad_scientist_s_lab_by_dsoloud-d5t9a5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26836" y="755573"/>
            <a:ext cx="3886200" cy="590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3036" y="412574"/>
            <a:ext cx="55065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Roar!!!  </a:t>
            </a:r>
            <a:r>
              <a:rPr lang="en-US" sz="4000" dirty="0" smtClean="0"/>
              <a:t>Mr. Beekman</a:t>
            </a:r>
          </a:p>
          <a:p>
            <a:r>
              <a:rPr lang="en-US" sz="3600" dirty="0" smtClean="0"/>
              <a:t>Holmes 228 &amp; 131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265436" y="1948955"/>
            <a:ext cx="550653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Firecrackers!!! </a:t>
            </a:r>
          </a:p>
          <a:p>
            <a:r>
              <a:rPr lang="en-US" sz="4000" dirty="0" smtClean="0"/>
              <a:t>Mrs. Hanes  </a:t>
            </a:r>
            <a:r>
              <a:rPr lang="en-US" sz="3600" dirty="0" smtClean="0"/>
              <a:t>Wheeler 107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417836" y="3640238"/>
            <a:ext cx="550653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Anacondas!!! </a:t>
            </a:r>
          </a:p>
          <a:p>
            <a:r>
              <a:rPr lang="en-US" sz="4000" dirty="0" smtClean="0"/>
              <a:t>Mrs. Elder  </a:t>
            </a:r>
            <a:r>
              <a:rPr lang="en-US" sz="3600" dirty="0" smtClean="0"/>
              <a:t>Wheeler 109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5352585" y="5179121"/>
            <a:ext cx="683941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Boomerangs!!! </a:t>
            </a:r>
          </a:p>
          <a:p>
            <a:r>
              <a:rPr lang="en-US" sz="4000" dirty="0" smtClean="0"/>
              <a:t>Mrs. </a:t>
            </a:r>
            <a:r>
              <a:rPr lang="en-US" sz="4000" dirty="0" err="1" smtClean="0"/>
              <a:t>Billington</a:t>
            </a:r>
            <a:r>
              <a:rPr lang="en-US" sz="4000" dirty="0" smtClean="0"/>
              <a:t> </a:t>
            </a:r>
            <a:r>
              <a:rPr lang="en-US" sz="3600" dirty="0" smtClean="0"/>
              <a:t>Wheeler 131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82171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Introductions</a:t>
            </a:r>
            <a:endParaRPr lang="en-US" sz="6600" dirty="0"/>
          </a:p>
        </p:txBody>
      </p:sp>
      <p:sp>
        <p:nvSpPr>
          <p:cNvPr id="4" name="Rectangle 3"/>
          <p:cNvSpPr/>
          <p:nvPr/>
        </p:nvSpPr>
        <p:spPr>
          <a:xfrm>
            <a:off x="365390" y="1584831"/>
            <a:ext cx="621383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0"/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</a:rPr>
              <a:t>Your Instructors</a:t>
            </a:r>
            <a:endParaRPr lang="en-US" sz="6000" b="1" cap="none" spc="0" dirty="0">
              <a:ln w="0"/>
              <a:solidFill>
                <a:srgbClr val="7030A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72307" y="2673134"/>
            <a:ext cx="733797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Your Head Counselors</a:t>
            </a:r>
            <a:endParaRPr lang="en-US" sz="6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24410" y="3774040"/>
            <a:ext cx="6767591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Your Counselors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061523" y="5446321"/>
            <a:ext cx="18469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And…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243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5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11087"/>
            <a:ext cx="10027920" cy="548640"/>
          </a:xfrm>
        </p:spPr>
        <p:txBody>
          <a:bodyPr/>
          <a:lstStyle/>
          <a:p>
            <a:r>
              <a:rPr lang="en-US" sz="8000" dirty="0" smtClean="0"/>
              <a:t>YOU!!!!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76022"/>
            <a:ext cx="10027920" cy="300779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Stand up and cheer if you were here last year.</a:t>
            </a:r>
            <a:endParaRPr lang="en-US" sz="4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05797" y="2940207"/>
            <a:ext cx="10027920" cy="15038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Stand up and wave if this is your first time at STEM Camp.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28518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Let’s take a look at your day at camp…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023" y="1546679"/>
            <a:ext cx="11094720" cy="3579849"/>
          </a:xfrm>
        </p:spPr>
        <p:txBody>
          <a:bodyPr>
            <a:noAutofit/>
          </a:bodyPr>
          <a:lstStyle/>
          <a:p>
            <a:r>
              <a:rPr lang="en-US" sz="3200" dirty="0" smtClean="0"/>
              <a:t>8 a.m. 	Arrive and Play at </a:t>
            </a:r>
            <a:r>
              <a:rPr lang="en-US" sz="3200" dirty="0" err="1" smtClean="0"/>
              <a:t>Bouck</a:t>
            </a:r>
            <a:r>
              <a:rPr lang="en-US" sz="3200" dirty="0" smtClean="0"/>
              <a:t> Gym</a:t>
            </a:r>
          </a:p>
          <a:p>
            <a:r>
              <a:rPr lang="en-US" sz="3200" dirty="0" smtClean="0"/>
              <a:t>8:20ish  	Walk to Wheeler 100 </a:t>
            </a:r>
          </a:p>
          <a:p>
            <a:r>
              <a:rPr lang="en-US" sz="3200" dirty="0" smtClean="0"/>
              <a:t>8:30		Camp Meeting</a:t>
            </a:r>
          </a:p>
          <a:p>
            <a:r>
              <a:rPr lang="en-US" sz="3200" dirty="0" smtClean="0"/>
              <a:t>9:00		Time with your group: Roller Coaster Science!</a:t>
            </a:r>
          </a:p>
          <a:p>
            <a:r>
              <a:rPr lang="en-US" sz="3200" dirty="0" smtClean="0"/>
              <a:t>11:45  	Head to lunch!  Also…Play time and Tours</a:t>
            </a:r>
          </a:p>
          <a:p>
            <a:r>
              <a:rPr lang="en-US" sz="3200" dirty="0" smtClean="0"/>
              <a:t>2:00		Back to the Lab!</a:t>
            </a:r>
          </a:p>
          <a:p>
            <a:r>
              <a:rPr lang="en-US" sz="3200" dirty="0" smtClean="0"/>
              <a:t>3:30		Wrap it up, head back to </a:t>
            </a:r>
            <a:r>
              <a:rPr lang="en-US" sz="3200" dirty="0" err="1" smtClean="0"/>
              <a:t>Bouck</a:t>
            </a:r>
            <a:r>
              <a:rPr lang="en-US" sz="3200" dirty="0" smtClean="0"/>
              <a:t> for Play and Pickup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10705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But first…..</a:t>
            </a:r>
            <a:br>
              <a:rPr lang="en-US" sz="9600" dirty="0" smtClean="0"/>
            </a:br>
            <a:r>
              <a:rPr lang="en-US" sz="9600" dirty="0" smtClean="0"/>
              <a:t>we sing!</a:t>
            </a:r>
            <a:endParaRPr lang="en-US" sz="9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(This is Summer Camp, after all!)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22622" y="470441"/>
            <a:ext cx="4173924" cy="452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9236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 smtClean="0"/>
              <a:t>Hello.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682" y="1288914"/>
            <a:ext cx="11618517" cy="3794185"/>
          </a:xfrm>
        </p:spPr>
        <p:txBody>
          <a:bodyPr>
            <a:noAutofit/>
          </a:bodyPr>
          <a:lstStyle/>
          <a:p>
            <a:r>
              <a:rPr lang="en-US" sz="4000" dirty="0" smtClean="0"/>
              <a:t>My name is Joe.</a:t>
            </a:r>
          </a:p>
          <a:p>
            <a:r>
              <a:rPr lang="en-US" sz="4000" dirty="0" smtClean="0"/>
              <a:t>I’ve got a house, 3 kids and 1 spouse.</a:t>
            </a:r>
          </a:p>
          <a:p>
            <a:r>
              <a:rPr lang="en-US" sz="4000" dirty="0" smtClean="0"/>
              <a:t>And I work in a button factory.</a:t>
            </a:r>
          </a:p>
          <a:p>
            <a:r>
              <a:rPr lang="en-US" sz="4000" dirty="0" smtClean="0"/>
              <a:t>And one day, my boss came up to me and he said,</a:t>
            </a:r>
          </a:p>
          <a:p>
            <a:r>
              <a:rPr lang="en-US" sz="4000" dirty="0" smtClean="0"/>
              <a:t>“Hey Joe, are you busy?”</a:t>
            </a:r>
          </a:p>
          <a:p>
            <a:r>
              <a:rPr lang="en-US" sz="4000" dirty="0" smtClean="0"/>
              <a:t>I said, “No.”</a:t>
            </a:r>
          </a:p>
          <a:p>
            <a:r>
              <a:rPr lang="en-US" sz="4000" dirty="0" smtClean="0"/>
              <a:t>“Can you hit this button with your _____________ ?”</a:t>
            </a:r>
          </a:p>
          <a:p>
            <a:endParaRPr lang="en-US" dirty="0"/>
          </a:p>
        </p:txBody>
      </p:sp>
      <p:sp>
        <p:nvSpPr>
          <p:cNvPr id="5" name="Action Button: Movie 4">
            <a:hlinkClick r:id="rId2" highlightClick="1"/>
          </p:cNvPr>
          <p:cNvSpPr/>
          <p:nvPr/>
        </p:nvSpPr>
        <p:spPr>
          <a:xfrm>
            <a:off x="8769927" y="387927"/>
            <a:ext cx="2964873" cy="1579419"/>
          </a:xfrm>
          <a:prstGeom prst="actionButtonMovi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566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FROGGIES!!!! A repeat song.</a:t>
            </a:r>
            <a:endParaRPr lang="en-US" sz="4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16367" y="235855"/>
            <a:ext cx="1533825" cy="153382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0277" y="3391617"/>
            <a:ext cx="4152180" cy="33217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8570" y="1056412"/>
            <a:ext cx="11215605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Dog</a:t>
            </a:r>
            <a:r>
              <a:rPr lang="en-US" sz="4800" dirty="0" smtClean="0"/>
              <a:t>. Dog</a:t>
            </a:r>
            <a:r>
              <a:rPr lang="en-US" sz="4800" dirty="0"/>
              <a:t>, cat</a:t>
            </a:r>
            <a:r>
              <a:rPr lang="en-US" sz="4800" dirty="0" smtClean="0"/>
              <a:t>.  Dog</a:t>
            </a:r>
            <a:r>
              <a:rPr lang="en-US" sz="4800" dirty="0"/>
              <a:t>, cat biiiiiiird</a:t>
            </a:r>
            <a:r>
              <a:rPr lang="en-US" sz="4800" dirty="0" smtClean="0"/>
              <a:t>.</a:t>
            </a:r>
          </a:p>
          <a:p>
            <a:r>
              <a:rPr lang="en-US" sz="1400" dirty="0" smtClean="0"/>
              <a:t> 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5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Froggy</a:t>
            </a:r>
            <a:r>
              <a:rPr lang="en-US" sz="5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</a:t>
            </a:r>
            <a:r>
              <a:rPr lang="en-US" sz="4800" dirty="0" smtClean="0"/>
              <a:t>Itsy </a:t>
            </a:r>
            <a:r>
              <a:rPr lang="en-US" sz="4800" dirty="0"/>
              <a:t>bitsy teeny weenie little greeny </a:t>
            </a:r>
            <a:r>
              <a:rPr lang="en-US" sz="4800" dirty="0" err="1"/>
              <a:t>froggy</a:t>
            </a:r>
            <a:r>
              <a:rPr lang="en-US" sz="4800" dirty="0" smtClean="0"/>
              <a:t>. Jump </a:t>
            </a:r>
            <a:r>
              <a:rPr lang="en-US" sz="4800" dirty="0"/>
              <a:t>high, </a:t>
            </a:r>
            <a:endParaRPr lang="en-US" sz="4800" dirty="0" smtClean="0"/>
          </a:p>
          <a:p>
            <a:r>
              <a:rPr lang="en-US" sz="4800" dirty="0" smtClean="0"/>
              <a:t>catch </a:t>
            </a:r>
            <a:r>
              <a:rPr lang="en-US" sz="4800" dirty="0"/>
              <a:t>a fly cute little </a:t>
            </a:r>
            <a:r>
              <a:rPr lang="en-US" sz="4800" dirty="0" err="1"/>
              <a:t>froggy</a:t>
            </a:r>
            <a:r>
              <a:rPr lang="en-US" sz="4800" dirty="0" smtClean="0"/>
              <a:t>.  </a:t>
            </a:r>
          </a:p>
          <a:p>
            <a:r>
              <a:rPr lang="en-US" sz="4800" dirty="0" smtClean="0"/>
              <a:t>A </a:t>
            </a:r>
            <a:r>
              <a:rPr lang="en-US" sz="4800" dirty="0"/>
              <a:t>juuump, a juuump, a jump </a:t>
            </a:r>
            <a:endParaRPr lang="en-US" sz="4800" dirty="0" smtClean="0"/>
          </a:p>
          <a:p>
            <a:r>
              <a:rPr lang="en-US" sz="4800" dirty="0" smtClean="0"/>
              <a:t>little </a:t>
            </a:r>
            <a:r>
              <a:rPr lang="en-US" sz="4800" dirty="0" err="1"/>
              <a:t>froggy</a:t>
            </a:r>
            <a:r>
              <a:rPr lang="en-US" sz="4800" dirty="0" smtClean="0"/>
              <a:t>.  Ribbit </a:t>
            </a:r>
            <a:r>
              <a:rPr lang="en-US" sz="4800" dirty="0"/>
              <a:t>ribbit croak, </a:t>
            </a:r>
            <a:endParaRPr lang="en-US" sz="4800" dirty="0" smtClean="0"/>
          </a:p>
          <a:p>
            <a:r>
              <a:rPr lang="en-US" sz="4800" dirty="0" smtClean="0"/>
              <a:t>ribbit </a:t>
            </a:r>
            <a:r>
              <a:rPr lang="en-US" sz="4800" dirty="0"/>
              <a:t>croak, ribbit ribbit croak.</a:t>
            </a:r>
            <a:endParaRPr lang="en-US" sz="4800" dirty="0" smtClean="0"/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18961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 Fight Cheer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122218"/>
            <a:ext cx="10464616" cy="4471639"/>
          </a:xfrm>
        </p:spPr>
        <p:txBody>
          <a:bodyPr>
            <a:noAutofit/>
          </a:bodyPr>
          <a:lstStyle/>
          <a:p>
            <a:r>
              <a:rPr lang="en-US" sz="3200" dirty="0"/>
              <a:t>I'm a Beaver, you're a Beaver, we are Beavers all. </a:t>
            </a:r>
            <a:br>
              <a:rPr lang="en-US" sz="3200" dirty="0"/>
            </a:br>
            <a:r>
              <a:rPr lang="en-US" sz="3200" dirty="0"/>
              <a:t>And when we get together, we do the Beaver </a:t>
            </a:r>
            <a:r>
              <a:rPr lang="en-US" sz="3200" dirty="0" smtClean="0"/>
              <a:t>call!</a:t>
            </a:r>
          </a:p>
          <a:p>
            <a:pPr marL="0" indent="0" algn="ctr">
              <a:buNone/>
            </a:pPr>
            <a:r>
              <a:rPr lang="en-US" sz="3200" dirty="0"/>
              <a:t/>
            </a:r>
            <a:br>
              <a:rPr lang="en-US" sz="3200" dirty="0"/>
            </a:br>
            <a:r>
              <a:rPr lang="en-US" sz="3600" dirty="0"/>
              <a:t>E to the U du dx, </a:t>
            </a:r>
            <a:br>
              <a:rPr lang="en-US" sz="3600" dirty="0"/>
            </a:br>
            <a:r>
              <a:rPr lang="en-US" sz="3600" dirty="0"/>
              <a:t>E to the X dx. </a:t>
            </a:r>
            <a:br>
              <a:rPr lang="en-US" sz="3600" dirty="0"/>
            </a:br>
            <a:r>
              <a:rPr lang="en-US" sz="3600" dirty="0"/>
              <a:t>Cosine, secant, tangent, sine, 3.14159. </a:t>
            </a:r>
            <a:br>
              <a:rPr lang="en-US" sz="3600" dirty="0"/>
            </a:br>
            <a:r>
              <a:rPr lang="en-US" sz="3600" dirty="0" smtClean="0"/>
              <a:t>Integral </a:t>
            </a:r>
            <a:r>
              <a:rPr lang="en-US" sz="3600" dirty="0"/>
              <a:t>radical mu dv </a:t>
            </a:r>
            <a:br>
              <a:rPr lang="en-US" sz="3600" dirty="0"/>
            </a:br>
            <a:r>
              <a:rPr lang="en-US" sz="3600" dirty="0" err="1"/>
              <a:t>Slipstick</a:t>
            </a:r>
            <a:r>
              <a:rPr lang="en-US" sz="3600" dirty="0"/>
              <a:t>, </a:t>
            </a:r>
            <a:r>
              <a:rPr lang="en-US" sz="3600" dirty="0" err="1"/>
              <a:t>sliderule</a:t>
            </a:r>
            <a:r>
              <a:rPr lang="en-US" sz="3600" dirty="0"/>
              <a:t>, </a:t>
            </a:r>
            <a:r>
              <a:rPr lang="en-US" sz="3600" dirty="0" smtClean="0"/>
              <a:t>MIT</a:t>
            </a:r>
            <a:r>
              <a:rPr lang="en-US" sz="3600" dirty="0"/>
              <a:t>!</a:t>
            </a:r>
          </a:p>
        </p:txBody>
      </p:sp>
      <p:pic>
        <p:nvPicPr>
          <p:cNvPr id="1026" name="Picture 2" descr="Getting to M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84415" y="531543"/>
            <a:ext cx="518160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hursday, August 27, 20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52904">
            <a:off x="9775362" y="3047791"/>
            <a:ext cx="2483546" cy="1854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sp.yimg.com/ib/th?id=JN.LT29%2bu%2fBhin9fVkdQdwRtw&amp;pid=15.1&amp;P=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457927">
            <a:off x="221432" y="3554535"/>
            <a:ext cx="2358784" cy="175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1428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we need to talk about LUNCH…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Lunch Rules </a:t>
            </a:r>
            <a:r>
              <a:rPr lang="en-US" sz="3600" dirty="0" err="1" smtClean="0"/>
              <a:t>Powerpoint</a:t>
            </a:r>
            <a:endParaRPr lang="en-US" sz="3600" dirty="0"/>
          </a:p>
        </p:txBody>
      </p:sp>
      <p:pic>
        <p:nvPicPr>
          <p:cNvPr id="1026" name="Picture 2" descr="http://tse1.mm.bing.net/th?&amp;id=OIP.M49a00d64ddbbc144383d370aafee7a11H0&amp;w=214&amp;h=214&amp;c=0&amp;pid=1.9&amp;rs=0&amp;p=0&amp;r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8212" y="2281430"/>
            <a:ext cx="4999153" cy="4999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9989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226</TotalTime>
  <Words>218</Words>
  <Application>Microsoft Office PowerPoint</Application>
  <PresentationFormat>Custom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Angles</vt:lpstr>
      <vt:lpstr>Welcome to Club Imagination.</vt:lpstr>
      <vt:lpstr>Introductions</vt:lpstr>
      <vt:lpstr>YOU!!!!</vt:lpstr>
      <vt:lpstr>Let’s take a look at your day at camp…</vt:lpstr>
      <vt:lpstr>But first….. we sing!</vt:lpstr>
      <vt:lpstr>Hello.</vt:lpstr>
      <vt:lpstr>FROGGIES!!!! A repeat song.</vt:lpstr>
      <vt:lpstr>MIT Fight Cheer</vt:lpstr>
      <vt:lpstr>Now we need to talk about LUNCH…</vt:lpstr>
      <vt:lpstr>NOW TO THE LAB !!!!!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Club Imagination.</dc:title>
  <dc:creator>Kate Elder</dc:creator>
  <cp:lastModifiedBy>Will</cp:lastModifiedBy>
  <cp:revision>25</cp:revision>
  <dcterms:created xsi:type="dcterms:W3CDTF">2015-07-04T20:00:55Z</dcterms:created>
  <dcterms:modified xsi:type="dcterms:W3CDTF">2016-07-11T06:55:23Z</dcterms:modified>
</cp:coreProperties>
</file>